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2F2BA-9644-458D-AEC7-22907DE8A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5180D-DEF6-40F1-85B9-E666F1187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6FC3C-447C-47D8-8228-5EF3B998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1EB16-7FF4-4E1C-8D16-A1D3C0C3C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20FA0-1879-4BF1-9942-0AC30B65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38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95A27-95BA-4A15-904E-2A5E0439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AA7E6-CD06-4A7F-83BB-C80987EDA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C057C-BCAF-4421-9F6C-F149F4797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ACE4B-8D1C-4A49-9849-23DDF51A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E5A24-F610-4713-A07E-3345D987D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763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A7FA16-FD45-451A-90BB-3E249AAC28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211D4-1E6E-4A6F-96BD-0A54545B5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64EEA-F714-4F59-9800-4C835360A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C8C21-25D3-4C8E-8D92-9D955089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B24DE-19DA-4FBD-9F37-B4586C7B2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08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BB542-6650-4145-9D1E-3BFE0AA39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AE83F-20FF-4A4D-B265-5F877515C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7227E-BF91-47A3-8507-5A794177F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18559-6148-461D-BD0A-D610A62EC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4B180-0FF9-4255-98CB-6990C9E4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393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A8E3-BCF5-4356-8C04-825FC7432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C19A4A-9EE1-4D0B-8C7C-C88FBA930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F83CA-6D1C-46A8-9A8C-E72E3E41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89045-BEFC-4D48-A90F-85D49C253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4ACDB-32DB-49E4-AEE9-F3A5889D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9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B878-7778-483A-948F-F48652734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9A18-5BF1-42AE-95B8-FAFE13F92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643BB-2ACC-410F-B8DD-54F01FBAC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E68F5C-8ABC-480E-97B5-30C3AB1FF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F67F8-060C-4652-B830-FBC238226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78FD9-48D2-4890-9E66-47C68000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839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9F12-2335-41B9-957F-F12077E27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D542A-1A13-449E-BB1B-B79ED79AE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A37A78-B4A0-4B7F-AF88-27D3C283B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8911C3-6DB0-4C40-A9AC-8288CEF26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395720-6FCF-414D-8225-B81452253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481685-1DC8-4281-82DB-B38BF00F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7C3422-7107-44AC-865C-1C96E238F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53CCB-9397-4226-B450-7C721CCD5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454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E569E-8099-4B4B-98C4-5840E28B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9DDF4-849A-4AFF-A083-1A4A2120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2AD6B7-56DC-4B7B-8EF4-CB5E9195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1D0EC3-6F34-45C5-A38A-412A5D8F4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913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8FF30-1E73-4098-AE6B-A7F44F62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10E569-C2DB-42B9-B49D-8893D91D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9FDAF-645D-4D36-A2FC-7135D6CD5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99C29-3590-4C65-82DE-4CF315F42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2BCF9-83CC-45CC-90E3-2377E89B2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0AB57-1DED-4B1D-8FBC-17E85CDB2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5AD9E-0BB9-453C-8B1F-9397D7EAE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2C829-2604-4425-B402-83AB1AC09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BA75F-79CE-4379-A0FA-7A66ACB3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46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E4F2-CB6B-481F-9300-2A35B2666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6D656-38FB-496E-BB81-0D8C224917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4910F4-5883-4A09-BF23-B71837ABD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3AF6C-389F-4201-97AC-6B193FC11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77332-1D30-4444-A651-13F82FA56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E878EB-8DCB-4A24-9451-827BF9FD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784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E4BDAF-64E9-4AE1-97DB-C4FC246D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38D0B-449A-4313-9241-EC9E151CE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CD7A-3B3E-4513-A972-A9A95DB9D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C2792-563D-4600-9CFE-D04230EA66AB}" type="datetimeFigureOut">
              <a:rPr lang="en-IN" smtClean="0"/>
              <a:t>29-10-2020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A2D4D-9F12-4F65-B5C9-688CC948F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59E64-FAFA-4A34-8C9D-3472B9ECE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52CFB-0AD1-4E89-B365-6D3947F4DD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59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FAD76-F489-478F-88BA-85609FA4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dirty="0">
                <a:solidFill>
                  <a:schemeClr val="bg1"/>
                </a:solidFill>
              </a:rPr>
              <a:t>Cognitive Metrics Tool</a:t>
            </a:r>
          </a:p>
        </p:txBody>
      </p:sp>
    </p:spTree>
    <p:extLst>
      <p:ext uri="{BB962C8B-B14F-4D97-AF65-F5344CB8AC3E}">
        <p14:creationId xmlns:p14="http://schemas.microsoft.com/office/powerpoint/2010/main" val="2833311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B5CF6F-A3DC-463B-ABDA-F6152F5F7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32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350DE7-D6FE-4401-B40D-839E9BA11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Account View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273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E949F7-2C1B-4D1F-A4B0-FA9826D398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81" y="8834"/>
            <a:ext cx="12164819" cy="684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94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08C58A-0EB4-4898-8399-1F4F1D424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40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CB778EB-24B7-400B-9387-8EEAFAE3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8545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23750-53BE-4015-8AF7-A4F2F0527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Pre-Prod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2E44A-D735-4169-8CFF-EA2BC63D3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Average Closure Time</a:t>
            </a:r>
          </a:p>
          <a:p>
            <a:r>
              <a:rPr lang="en-US" dirty="0">
                <a:solidFill>
                  <a:schemeClr val="bg1"/>
                </a:solidFill>
              </a:rPr>
              <a:t>Defect Average Retest Time</a:t>
            </a:r>
          </a:p>
          <a:p>
            <a:r>
              <a:rPr lang="en-US" dirty="0">
                <a:solidFill>
                  <a:schemeClr val="bg1"/>
                </a:solidFill>
              </a:rPr>
              <a:t>Defect Average </a:t>
            </a:r>
            <a:r>
              <a:rPr lang="en-US" dirty="0" err="1">
                <a:solidFill>
                  <a:schemeClr val="bg1"/>
                </a:solidFill>
              </a:rPr>
              <a:t>Refix</a:t>
            </a:r>
            <a:r>
              <a:rPr lang="en-US" dirty="0">
                <a:solidFill>
                  <a:schemeClr val="bg1"/>
                </a:solidFill>
              </a:rPr>
              <a:t> Rate</a:t>
            </a:r>
          </a:p>
          <a:p>
            <a:r>
              <a:rPr lang="en-US" dirty="0">
                <a:solidFill>
                  <a:schemeClr val="bg1"/>
                </a:solidFill>
              </a:rPr>
              <a:t>Defect Density</a:t>
            </a:r>
          </a:p>
          <a:p>
            <a:r>
              <a:rPr lang="en-US" dirty="0">
                <a:solidFill>
                  <a:schemeClr val="bg1"/>
                </a:solidFill>
              </a:rPr>
              <a:t>Containment</a:t>
            </a:r>
          </a:p>
          <a:p>
            <a:r>
              <a:rPr lang="en-US" dirty="0">
                <a:solidFill>
                  <a:schemeClr val="bg1"/>
                </a:solidFill>
              </a:rPr>
              <a:t>Defect Removal efficiency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93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48AF76-C897-4B1A-B929-668D4ED6A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D</a:t>
            </a:r>
            <a:r>
              <a:rPr lang="en-IN" dirty="0" err="1">
                <a:solidFill>
                  <a:schemeClr val="bg1"/>
                </a:solidFill>
              </a:rPr>
              <a:t>efect</a:t>
            </a:r>
            <a:r>
              <a:rPr lang="en-IN" dirty="0">
                <a:solidFill>
                  <a:schemeClr val="bg1"/>
                </a:solidFill>
              </a:rPr>
              <a:t> Average Retest Time</a:t>
            </a:r>
          </a:p>
        </p:txBody>
      </p:sp>
    </p:spTree>
    <p:extLst>
      <p:ext uri="{BB962C8B-B14F-4D97-AF65-F5344CB8AC3E}">
        <p14:creationId xmlns:p14="http://schemas.microsoft.com/office/powerpoint/2010/main" val="360431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0C03EF62-46E0-4DA1-88E3-A4305B779C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05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5192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B4566B-4C31-40BC-A18A-29C896A65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Application View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450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2A9EDAF-D435-4AF3-B1D3-6B8080A8AD0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3670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C8056D-B0BC-437A-920B-B209FE4C1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15" y="1"/>
            <a:ext cx="12185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08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0CB0BF-F807-429B-B408-4E1FBE195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" y="0"/>
            <a:ext cx="12187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90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E220360-42D8-4111-B8EB-E1602DA2E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050"/>
            <a:ext cx="10515600" cy="67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Tower View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31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</TotalTime>
  <Words>34</Words>
  <Application>Microsoft Office PowerPoint</Application>
  <PresentationFormat>Widescreen</PresentationFormat>
  <Paragraphs>13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Pre-Prod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</dc:title>
  <dc:creator>Santhosh Lakshmipathy</dc:creator>
  <cp:lastModifiedBy>Santhosh Lakshmipathy</cp:lastModifiedBy>
  <cp:revision>26</cp:revision>
  <dcterms:created xsi:type="dcterms:W3CDTF">2020-10-22T08:03:25Z</dcterms:created>
  <dcterms:modified xsi:type="dcterms:W3CDTF">2020-10-29T13:48:19Z</dcterms:modified>
</cp:coreProperties>
</file>

<file path=docProps/thumbnail.jpeg>
</file>